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72" r:id="rId4"/>
    <p:sldId id="259" r:id="rId5"/>
    <p:sldId id="265" r:id="rId6"/>
    <p:sldId id="266" r:id="rId7"/>
    <p:sldId id="267" r:id="rId8"/>
    <p:sldId id="268" r:id="rId9"/>
    <p:sldId id="270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2" autoAdjust="0"/>
    <p:restoredTop sz="94660"/>
  </p:normalViewPr>
  <p:slideViewPr>
    <p:cSldViewPr>
      <p:cViewPr varScale="1">
        <p:scale>
          <a:sx n="86" d="100"/>
          <a:sy n="86" d="100"/>
        </p:scale>
        <p:origin x="1454" y="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F3B8D03-4B07-6943-9352-AC46AC0551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85DC11E-8A7B-874B-A0AB-12577B9A69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3051A5A8-9194-9043-A7C8-9A8EC1B449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0EAA6ACD-455D-B449-9F01-498EA34D84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050DB417-573F-4B4A-BF1C-527D15AAB7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6ED6A90D-A9C0-4E46-975A-5FA903D82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8A103290-362E-8A40-9BD1-3F0D5088AA49}" type="slidenum">
              <a:rPr lang="ru-RU" altLang="en-US"/>
              <a:pPr/>
              <a:t>‹nr.›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9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2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9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6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0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57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9" name="Rectangle 13">
            <a:extLst>
              <a:ext uri="{FF2B5EF4-FFF2-40B4-BE49-F238E27FC236}">
                <a16:creationId xmlns:a16="http://schemas.microsoft.com/office/drawing/2014/main" id="{AC72920E-9DFA-D84C-BD29-9C6FE1DE58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9512" y="960731"/>
            <a:ext cx="3169344" cy="647700"/>
          </a:xfrm>
        </p:spPr>
        <p:txBody>
          <a:bodyPr/>
          <a:lstStyle/>
          <a:p>
            <a:r>
              <a:rPr lang="nl-NL" altLang="en-US" dirty="0">
                <a:solidFill>
                  <a:schemeClr val="tx1"/>
                </a:solidFill>
              </a:rPr>
              <a:t>Stefan, Sven &amp; Thijs</a:t>
            </a:r>
            <a:endParaRPr lang="uk-UA" altLang="en-US" dirty="0">
              <a:solidFill>
                <a:schemeClr val="tx1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12F0BDD-D24F-40C2-8970-5D12017C6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313031"/>
            <a:ext cx="6215508" cy="647700"/>
          </a:xfrm>
        </p:spPr>
        <p:txBody>
          <a:bodyPr/>
          <a:lstStyle/>
          <a:p>
            <a:r>
              <a:rPr lang="nl-NL" sz="3200" dirty="0"/>
              <a:t>6 – </a:t>
            </a:r>
            <a:r>
              <a:rPr lang="nl-NL" sz="3200" dirty="0" err="1"/>
              <a:t>Axis</a:t>
            </a:r>
            <a:r>
              <a:rPr lang="nl-NL" sz="3200" dirty="0"/>
              <a:t> robot arm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6D47D6E-F991-45C1-A521-7E19EE830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9" t="10561" r="19828" b="4958"/>
          <a:stretch/>
        </p:blipFill>
        <p:spPr>
          <a:xfrm>
            <a:off x="2915816" y="944347"/>
            <a:ext cx="3600400" cy="5600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5B1F-5E2E-D341-BBE2-2C519F2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33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0041314-610A-AC43-9D21-9D1B79929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548680"/>
            <a:ext cx="8425308" cy="649288"/>
          </a:xfrm>
        </p:spPr>
        <p:txBody>
          <a:bodyPr/>
          <a:lstStyle/>
          <a:p>
            <a:r>
              <a:rPr lang="en-US" altLang="en-US" dirty="0">
                <a:latin typeface="Tahoma" panose="020B0604030504040204" pitchFamily="34" charset="0"/>
              </a:rPr>
              <a:t>Table of content</a:t>
            </a:r>
            <a:endParaRPr lang="uk-UA" altLang="en-US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5A9917D-E4C6-C14C-8DF9-F9F3A11B0C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536" y="1772816"/>
            <a:ext cx="8136903" cy="446449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latin typeface="Verdana" panose="020B0604030504040204" pitchFamily="34" charset="0"/>
                <a:ea typeface="굴림" panose="020B0600000101010101" pitchFamily="34" charset="-127"/>
              </a:rPr>
              <a:t>Wiring</a:t>
            </a: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 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Verdana" panose="020B0604030504040204" pitchFamily="34" charset="0"/>
                <a:ea typeface="굴림" panose="020B0600000101010101" pitchFamily="34" charset="-127"/>
              </a:rPr>
              <a:t>Movement </a:t>
            </a: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Verdana" panose="020B0604030504040204" pitchFamily="34" charset="0"/>
                <a:ea typeface="굴림" panose="020B0600000101010101" pitchFamily="34" charset="-127"/>
              </a:rPr>
              <a:t>Planning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 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Wiring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Wiring of all components</a:t>
            </a:r>
          </a:p>
          <a:p>
            <a:r>
              <a:rPr lang="en-US" altLang="en-US" dirty="0" err="1"/>
              <a:t>Bugfixing</a:t>
            </a: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369CF47-393C-4468-B2AC-2C6700556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774" r="11413" b="23387"/>
          <a:stretch/>
        </p:blipFill>
        <p:spPr>
          <a:xfrm>
            <a:off x="372850" y="4121514"/>
            <a:ext cx="3896398" cy="230255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8BC550D-8FEB-4101-9C7C-F7A1C423E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0" b="3848"/>
          <a:stretch/>
        </p:blipFill>
        <p:spPr>
          <a:xfrm>
            <a:off x="4553265" y="1268760"/>
            <a:ext cx="4034423" cy="27363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9E66D3E-AD12-451F-B9CC-198478C2E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266" y="4068931"/>
            <a:ext cx="4034423" cy="23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2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1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3" name="IMG_9556">
            <a:hlinkClick r:id="" action="ppaction://media"/>
            <a:extLst>
              <a:ext uri="{FF2B5EF4-FFF2-40B4-BE49-F238E27FC236}">
                <a16:creationId xmlns:a16="http://schemas.microsoft.com/office/drawing/2014/main" id="{46CD9E47-DB9F-4FCE-9CE1-6A591411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8260" y="382352"/>
            <a:ext cx="3427479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2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50665" y="1412776"/>
            <a:ext cx="7116762" cy="3384376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2" name="IMG_9557">
            <a:hlinkClick r:id="" action="ppaction://media"/>
            <a:extLst>
              <a:ext uri="{FF2B5EF4-FFF2-40B4-BE49-F238E27FC236}">
                <a16:creationId xmlns:a16="http://schemas.microsoft.com/office/drawing/2014/main" id="{7129C365-FFF5-4554-A96B-AFF363DE5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651" y="328613"/>
            <a:ext cx="3516697" cy="625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049" y="327227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3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3" name="IMG_9551 (2)">
            <a:hlinkClick r:id="" action="ppaction://media"/>
            <a:extLst>
              <a:ext uri="{FF2B5EF4-FFF2-40B4-BE49-F238E27FC236}">
                <a16:creationId xmlns:a16="http://schemas.microsoft.com/office/drawing/2014/main" id="{1A627FFA-F937-4BD2-A82F-FDC612E32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6999" y="202332"/>
            <a:ext cx="3630002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4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2" name="IMG_9559">
            <a:hlinkClick r:id="" action="ppaction://media"/>
            <a:extLst>
              <a:ext uri="{FF2B5EF4-FFF2-40B4-BE49-F238E27FC236}">
                <a16:creationId xmlns:a16="http://schemas.microsoft.com/office/drawing/2014/main" id="{687B4C84-DD0D-49C1-843B-9F26290DE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022" y="177484"/>
            <a:ext cx="3657955" cy="65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1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Axis 5 and 6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3" name="IMG_9560">
            <a:hlinkClick r:id="" action="ppaction://media"/>
            <a:extLst>
              <a:ext uri="{FF2B5EF4-FFF2-40B4-BE49-F238E27FC236}">
                <a16:creationId xmlns:a16="http://schemas.microsoft.com/office/drawing/2014/main" id="{C9394AE5-F06F-4E3B-91FD-0874BAF6B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0330" y="1084163"/>
            <a:ext cx="3062939" cy="5445224"/>
          </a:xfrm>
          <a:prstGeom prst="rect">
            <a:avLst/>
          </a:prstGeom>
        </p:spPr>
      </p:pic>
      <p:pic>
        <p:nvPicPr>
          <p:cNvPr id="5" name="IMG_9561">
            <a:hlinkClick r:id="" action="ppaction://media"/>
            <a:extLst>
              <a:ext uri="{FF2B5EF4-FFF2-40B4-BE49-F238E27FC236}">
                <a16:creationId xmlns:a16="http://schemas.microsoft.com/office/drawing/2014/main" id="{A2DEB84A-8236-4C84-BBDC-BB646470E0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40231" y="1084163"/>
            <a:ext cx="306293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Next week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r>
              <a:rPr lang="en-US" altLang="en-US" dirty="0"/>
              <a:t>Finish programming the robot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Make a video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11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1498</TotalTime>
  <Words>46</Words>
  <Application>Microsoft Office PowerPoint</Application>
  <PresentationFormat>Diavoorstelling (4:3)</PresentationFormat>
  <Paragraphs>30</Paragraphs>
  <Slides>10</Slides>
  <Notes>0</Notes>
  <HiddenSlides>0</HiddenSlides>
  <MMClips>6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Tahoma</vt:lpstr>
      <vt:lpstr>Verdana</vt:lpstr>
      <vt:lpstr>Wingdings 3</vt:lpstr>
      <vt:lpstr>Ion</vt:lpstr>
      <vt:lpstr>6 – Axis robot arm</vt:lpstr>
      <vt:lpstr>Table of content</vt:lpstr>
      <vt:lpstr>Wiring</vt:lpstr>
      <vt:lpstr>Axis 1</vt:lpstr>
      <vt:lpstr>Axis 2</vt:lpstr>
      <vt:lpstr>Axis 3</vt:lpstr>
      <vt:lpstr>Axis 4</vt:lpstr>
      <vt:lpstr>Axis 5 and 6</vt:lpstr>
      <vt:lpstr>Next week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manufactors</dc:title>
  <dc:creator>Knegt, M.C. de (16048814)</dc:creator>
  <cp:lastModifiedBy>Sven den Exter</cp:lastModifiedBy>
  <cp:revision>27</cp:revision>
  <dcterms:created xsi:type="dcterms:W3CDTF">2020-05-14T09:47:57Z</dcterms:created>
  <dcterms:modified xsi:type="dcterms:W3CDTF">2020-06-18T12:26:44Z</dcterms:modified>
</cp:coreProperties>
</file>